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BF6A45-83B5-2EB3-5392-3E4209C7A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B3FCD3A-5C1C-84D8-6B06-D62C1FFA97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0D1479-D78A-641D-074D-5CD578EB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F48F67D-8866-F321-30E7-E203A7559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3F1D53-8B6B-C36E-F121-6C9036617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99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833187-8336-9DB5-DC31-5F2B9D470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4BF8541-F3E5-45EE-2113-CA993D237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7BA03D1-60FE-BB7B-89AB-92F166BFA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6E43671-4256-E2DC-F157-2A2A505C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5953A97-AC87-F8A0-2BE8-7DDC3F01B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970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5FED3D3-C68F-335F-F0E1-A6C516AD2C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D91C3A3-FCD7-3533-56E5-875586B6AF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A98BD5-8F12-1684-4712-CED779A99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E9E859-0B55-EF0D-D6CB-CC88E99B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29B9DF-D0E8-F9A3-69E8-DC4DD0347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6954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7D596-D872-AA5A-4353-7FA0A2D50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67E14E-E7B1-C54F-159E-AB8BB7419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EFBDAD-0F2B-3497-83CF-2E114EC99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E01B03F-7001-5CA8-5C71-39C76021D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E0D1D0-F887-54F4-709D-8FFA4FBA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711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B02850-8E63-17CD-8E38-DAB5B7236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CA6C2DD-DCE6-143D-16C1-C8CC7DFEB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47CBB0-D9F4-0624-5FC4-34B27C19F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FB3FAF6-81CC-2942-4D9C-FEF82C99D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6730163-7857-907F-C63E-E02D16D8E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3403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9E8D23-6D88-CE15-CD0D-6F3E16A82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1009BF-7F20-6F4F-58F5-459E47892A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B218EE0-5852-4657-0C7C-C2EA604E7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34C7C6-0ED1-B09D-D28E-B7814D6FA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C34B384-C37E-C927-ED08-E003C12B6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E7CBAA1-CD67-44DC-0685-CC19B6586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5229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35BFA4-3AE1-E97A-46C2-6011DB678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2E1D65-21CC-6B41-30FB-708E20E4C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A6C053D-173D-E3B4-8387-52FB9E583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05A6285-EF7D-AF4A-EF9B-E2A5942C2D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2A964C9-6588-6E7F-81F8-8465189B49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BDF019B-CEEF-DCF2-9350-02004B335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C487F8E-C448-E0FE-4022-24169F575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1557A46-9997-9823-FE9C-6F452E852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853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D07D4A-3FFF-850D-AB99-4DFC4B2EE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B1EC3FD-AB5F-B649-0E99-F81DF301B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CB17088-62D6-EC4F-BE00-2327935BD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4B6AF57-09F6-EA28-C4BB-AC3F15C3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84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EA93185-CBD9-B54A-0128-7CF35CFD1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08B5C0D-DDB0-2E76-2B11-6163DEC1B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72C1F6C-0D3F-DD4D-AABC-CEC4E65CE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2558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4252D8-2DFE-097B-BB46-8B4519841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2C370F-3A30-2B5B-2226-127A04ED5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E2ECC9-AE76-4B78-4B3F-9A4AB0E2C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E558625-03CD-A5B9-4CA4-A39E8E089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9CBD0A5-ADC7-ABA3-3539-73B732181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37FD184-5ED4-B9BD-09C5-D5BF6EEB0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4467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F30FD-FFFE-348F-3C2C-A7E247455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844EB5C-4C50-659B-910D-7AA87410A6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227A2F-859B-8191-52D7-13AB39185E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9AFECD-7557-FE2F-9693-327748E76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7F2D67-9DEB-B959-D4EB-8A1291D45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8E83241-2BC7-0BF1-CE6C-EC0A48E1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5527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5C56A35B-4FD9-04BB-227B-6FC672DCA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633F4C4-5265-C705-6194-8C016A663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A92F95-9EB4-03CC-3260-3A48AA98B5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B2443-10A1-4A50-873C-B5DCD9D7854B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8CF6D0-6295-0049-E6DB-93CE23F611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206CF0-A441-F85B-6EB9-3EC4E23DD3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ED19D-7AB2-4185-B89B-AA96F51139D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2406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6E14DC-FBB7-7E78-9361-643044B051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FAE79D2-3753-2548-D676-91684803B3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3537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042A70-7BA6-8050-AF84-09FEE1C9F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Table </a:t>
            </a:r>
            <a:r>
              <a:rPr lang="de-DE" dirty="0" err="1"/>
              <a:t>of</a:t>
            </a:r>
            <a:r>
              <a:rPr lang="de-DE" dirty="0"/>
              <a:t> Contents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6508BD6-EC02-1DC5-D3EA-687A954061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Basic </a:t>
            </a:r>
            <a:r>
              <a:rPr lang="de-DE" dirty="0" err="1"/>
              <a:t>Concepts</a:t>
            </a:r>
            <a:endParaRPr lang="de-DE" dirty="0"/>
          </a:p>
          <a:p>
            <a:r>
              <a:rPr lang="de-DE" dirty="0" err="1"/>
              <a:t>Solving</a:t>
            </a:r>
            <a:r>
              <a:rPr lang="de-DE" dirty="0"/>
              <a:t> a PPE</a:t>
            </a:r>
          </a:p>
          <a:p>
            <a:r>
              <a:rPr lang="de-DE" dirty="0"/>
              <a:t>Adaptive Time </a:t>
            </a:r>
            <a:r>
              <a:rPr lang="de-DE" dirty="0" err="1"/>
              <a:t>Step</a:t>
            </a:r>
            <a:r>
              <a:rPr lang="de-DE" dirty="0"/>
              <a:t> Size</a:t>
            </a:r>
          </a:p>
          <a:p>
            <a:r>
              <a:rPr lang="de-DE" dirty="0"/>
              <a:t>Moving </a:t>
            </a:r>
            <a:r>
              <a:rPr lang="de-DE" dirty="0" err="1"/>
              <a:t>BoundariesAnalysis</a:t>
            </a:r>
            <a:endParaRPr lang="de-DE" dirty="0"/>
          </a:p>
          <a:p>
            <a:r>
              <a:rPr lang="de-DE" dirty="0" err="1"/>
              <a:t>Conclusion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50630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06A7C7E-2A23-C103-4ACB-99C8BEE9ED11}"/>
              </a:ext>
            </a:extLst>
          </p:cNvPr>
          <p:cNvSpPr/>
          <p:nvPr/>
        </p:nvSpPr>
        <p:spPr>
          <a:xfrm>
            <a:off x="1553667" y="189000"/>
            <a:ext cx="9000000" cy="6480000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B32831A-E008-69F7-C30E-0750817B3265}"/>
              </a:ext>
            </a:extLst>
          </p:cNvPr>
          <p:cNvSpPr/>
          <p:nvPr/>
        </p:nvSpPr>
        <p:spPr>
          <a:xfrm>
            <a:off x="1597058" y="3400425"/>
            <a:ext cx="3240000" cy="3240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2" name="Tabelle 12">
            <a:extLst>
              <a:ext uri="{FF2B5EF4-FFF2-40B4-BE49-F238E27FC236}">
                <a16:creationId xmlns:a16="http://schemas.microsoft.com/office/drawing/2014/main" id="{F36FBBA3-4ED4-B279-808C-659200A247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94229"/>
              </p:ext>
            </p:extLst>
          </p:nvPr>
        </p:nvGraphicFramePr>
        <p:xfrm>
          <a:off x="1597058" y="236617"/>
          <a:ext cx="8915340" cy="64038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5767">
                  <a:extLst>
                    <a:ext uri="{9D8B030D-6E8A-4147-A177-3AD203B41FA5}">
                      <a16:colId xmlns:a16="http://schemas.microsoft.com/office/drawing/2014/main" val="4164601356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3755537591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649148166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3626107493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2620650739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3920337871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1482362848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3040938403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660503030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789237051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3209887850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2371189057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3055590966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1586047854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3905948394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91751878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3685724383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668226835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2952933057"/>
                    </a:ext>
                  </a:extLst>
                </a:gridCol>
                <a:gridCol w="445767">
                  <a:extLst>
                    <a:ext uri="{9D8B030D-6E8A-4147-A177-3AD203B41FA5}">
                      <a16:colId xmlns:a16="http://schemas.microsoft.com/office/drawing/2014/main" val="3878105998"/>
                    </a:ext>
                  </a:extLst>
                </a:gridCol>
              </a:tblGrid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9932805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9895006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9723860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0135133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9477856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8033734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097517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6758549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8340347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360068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5182111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6137911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0364483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63101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491911"/>
                  </a:ext>
                </a:extLst>
              </a:tr>
              <a:tr h="400238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70805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1077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06A7C7E-2A23-C103-4ACB-99C8BEE9ED11}"/>
              </a:ext>
            </a:extLst>
          </p:cNvPr>
          <p:cNvSpPr/>
          <p:nvPr/>
        </p:nvSpPr>
        <p:spPr>
          <a:xfrm>
            <a:off x="1596000" y="189000"/>
            <a:ext cx="9000000" cy="6480000"/>
          </a:xfrm>
          <a:prstGeom prst="rect">
            <a:avLst/>
          </a:prstGeom>
          <a:solidFill>
            <a:schemeClr val="bg1">
              <a:lumMod val="95000"/>
            </a:schemeClr>
          </a:solidFill>
          <a:ln w="76200"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B32831A-E008-69F7-C30E-0750817B3265}"/>
              </a:ext>
            </a:extLst>
          </p:cNvPr>
          <p:cNvSpPr/>
          <p:nvPr/>
        </p:nvSpPr>
        <p:spPr>
          <a:xfrm>
            <a:off x="1638333" y="3390900"/>
            <a:ext cx="3240000" cy="3240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1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414BD577-E085-EF9C-9D79-3C27D15AC3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641757"/>
              </p:ext>
            </p:extLst>
          </p:nvPr>
        </p:nvGraphicFramePr>
        <p:xfrm>
          <a:off x="1638333" y="3390899"/>
          <a:ext cx="3234790" cy="3243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3479">
                  <a:extLst>
                    <a:ext uri="{9D8B030D-6E8A-4147-A177-3AD203B41FA5}">
                      <a16:colId xmlns:a16="http://schemas.microsoft.com/office/drawing/2014/main" val="2270839329"/>
                    </a:ext>
                  </a:extLst>
                </a:gridCol>
                <a:gridCol w="323479">
                  <a:extLst>
                    <a:ext uri="{9D8B030D-6E8A-4147-A177-3AD203B41FA5}">
                      <a16:colId xmlns:a16="http://schemas.microsoft.com/office/drawing/2014/main" val="1818180054"/>
                    </a:ext>
                  </a:extLst>
                </a:gridCol>
                <a:gridCol w="323479">
                  <a:extLst>
                    <a:ext uri="{9D8B030D-6E8A-4147-A177-3AD203B41FA5}">
                      <a16:colId xmlns:a16="http://schemas.microsoft.com/office/drawing/2014/main" val="363287677"/>
                    </a:ext>
                  </a:extLst>
                </a:gridCol>
                <a:gridCol w="323479">
                  <a:extLst>
                    <a:ext uri="{9D8B030D-6E8A-4147-A177-3AD203B41FA5}">
                      <a16:colId xmlns:a16="http://schemas.microsoft.com/office/drawing/2014/main" val="790659661"/>
                    </a:ext>
                  </a:extLst>
                </a:gridCol>
                <a:gridCol w="323479">
                  <a:extLst>
                    <a:ext uri="{9D8B030D-6E8A-4147-A177-3AD203B41FA5}">
                      <a16:colId xmlns:a16="http://schemas.microsoft.com/office/drawing/2014/main" val="3766545694"/>
                    </a:ext>
                  </a:extLst>
                </a:gridCol>
                <a:gridCol w="323479">
                  <a:extLst>
                    <a:ext uri="{9D8B030D-6E8A-4147-A177-3AD203B41FA5}">
                      <a16:colId xmlns:a16="http://schemas.microsoft.com/office/drawing/2014/main" val="738865726"/>
                    </a:ext>
                  </a:extLst>
                </a:gridCol>
                <a:gridCol w="323479">
                  <a:extLst>
                    <a:ext uri="{9D8B030D-6E8A-4147-A177-3AD203B41FA5}">
                      <a16:colId xmlns:a16="http://schemas.microsoft.com/office/drawing/2014/main" val="1322083706"/>
                    </a:ext>
                  </a:extLst>
                </a:gridCol>
                <a:gridCol w="323479">
                  <a:extLst>
                    <a:ext uri="{9D8B030D-6E8A-4147-A177-3AD203B41FA5}">
                      <a16:colId xmlns:a16="http://schemas.microsoft.com/office/drawing/2014/main" val="3612694546"/>
                    </a:ext>
                  </a:extLst>
                </a:gridCol>
                <a:gridCol w="323479">
                  <a:extLst>
                    <a:ext uri="{9D8B030D-6E8A-4147-A177-3AD203B41FA5}">
                      <a16:colId xmlns:a16="http://schemas.microsoft.com/office/drawing/2014/main" val="3611069516"/>
                    </a:ext>
                  </a:extLst>
                </a:gridCol>
                <a:gridCol w="323479">
                  <a:extLst>
                    <a:ext uri="{9D8B030D-6E8A-4147-A177-3AD203B41FA5}">
                      <a16:colId xmlns:a16="http://schemas.microsoft.com/office/drawing/2014/main" val="405464538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endParaRPr lang="de-DE" sz="8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148048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5747441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1061444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586817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1617143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2339349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2987066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2959568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1090565"/>
                  </a:ext>
                </a:extLst>
              </a:tr>
              <a:tr h="324000"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de-DE" sz="1600" dirty="0"/>
                    </a:p>
                  </a:txBody>
                  <a:tcPr marL="80552" marR="80552" marT="40276" marB="40276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2748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3094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hrift, Text, Reihe, Handschrift enthält.&#10;&#10;Automatisch generierte Beschreibung">
            <a:extLst>
              <a:ext uri="{FF2B5EF4-FFF2-40B4-BE49-F238E27FC236}">
                <a16:creationId xmlns:a16="http://schemas.microsoft.com/office/drawing/2014/main" id="{CF0488C4-70E1-B66B-8A8C-20204BB5B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6507" y="795378"/>
            <a:ext cx="8898986" cy="166734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AF180C78-5099-307D-90E4-CE365E37405E}"/>
              </a:ext>
            </a:extLst>
          </p:cNvPr>
          <p:cNvSpPr/>
          <p:nvPr/>
        </p:nvSpPr>
        <p:spPr>
          <a:xfrm>
            <a:off x="9339309" y="1127464"/>
            <a:ext cx="1206184" cy="1003177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54AD38-35FF-CF0B-6AE4-870CDC8A70BA}"/>
              </a:ext>
            </a:extLst>
          </p:cNvPr>
          <p:cNvSpPr/>
          <p:nvPr/>
        </p:nvSpPr>
        <p:spPr>
          <a:xfrm>
            <a:off x="6517689" y="1127464"/>
            <a:ext cx="2058139" cy="1003177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AC055CC-24A1-E681-E134-D678DDED2E6E}"/>
              </a:ext>
            </a:extLst>
          </p:cNvPr>
          <p:cNvSpPr/>
          <p:nvPr/>
        </p:nvSpPr>
        <p:spPr>
          <a:xfrm>
            <a:off x="4083728" y="1127464"/>
            <a:ext cx="1670480" cy="1003177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BC89ED38-89EF-F0DB-49F4-E87918AE800D}"/>
              </a:ext>
            </a:extLst>
          </p:cNvPr>
          <p:cNvSpPr/>
          <p:nvPr/>
        </p:nvSpPr>
        <p:spPr>
          <a:xfrm>
            <a:off x="1646507" y="2728078"/>
            <a:ext cx="8898986" cy="3998563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3080CFA0-C33C-6284-D13D-2F61F9FDEE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409" y="2771940"/>
            <a:ext cx="3910838" cy="3910838"/>
          </a:xfrm>
          <a:prstGeom prst="rect">
            <a:avLst/>
          </a:prstGeom>
        </p:spPr>
      </p:pic>
      <p:pic>
        <p:nvPicPr>
          <p:cNvPr id="10" name="Grafik 9" descr="Ein Bild, das Muster, Rechteck, Screenshot, Quadrat enthält.&#10;&#10;Automatisch generierte Beschreibung">
            <a:extLst>
              <a:ext uri="{FF2B5EF4-FFF2-40B4-BE49-F238E27FC236}">
                <a16:creationId xmlns:a16="http://schemas.microsoft.com/office/drawing/2014/main" id="{23FE787B-6D50-36BC-009D-0DE594EAD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754" y="2771940"/>
            <a:ext cx="3910838" cy="3910838"/>
          </a:xfrm>
          <a:prstGeom prst="rect">
            <a:avLst/>
          </a:prstGeom>
        </p:spPr>
      </p:pic>
      <p:pic>
        <p:nvPicPr>
          <p:cNvPr id="12" name="Grafik 11" descr="Ein Bild, das Muster, Rechteck, Screenshot, Quadrat enthält.&#10;&#10;Automatisch generierte Beschreibung">
            <a:extLst>
              <a:ext uri="{FF2B5EF4-FFF2-40B4-BE49-F238E27FC236}">
                <a16:creationId xmlns:a16="http://schemas.microsoft.com/office/drawing/2014/main" id="{7CA9BB02-11E0-4A2B-2FA6-C59B38BCE1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728" y="2779624"/>
            <a:ext cx="3925085" cy="392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750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29BD60-E268-3766-F066-8115B3E9B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6B4EF4-B9EE-C067-4EE7-E69CAB156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2213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AD88BC-E5E1-F5BB-286A-0832FE8C6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B5BBBB-1504-BFAE-31AA-E773B7D6C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283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Breitbild</PresentationFormat>
  <Paragraphs>6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PowerPoint-Präsentation</vt:lpstr>
      <vt:lpstr>Table of Contents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Paul Kull</dc:creator>
  <cp:lastModifiedBy>Paul K</cp:lastModifiedBy>
  <cp:revision>4</cp:revision>
  <dcterms:created xsi:type="dcterms:W3CDTF">2023-08-04T09:39:50Z</dcterms:created>
  <dcterms:modified xsi:type="dcterms:W3CDTF">2023-08-04T14:52:09Z</dcterms:modified>
</cp:coreProperties>
</file>

<file path=docProps/thumbnail.jpeg>
</file>